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6" r:id="rId2"/>
  </p:sldIdLst>
  <p:sldSz cx="12801600" cy="9601200" type="A3"/>
  <p:notesSz cx="6742113" cy="9872663"/>
  <p:defaultTextStyle>
    <a:defPPr>
      <a:defRPr lang="nl-NL"/>
    </a:defPPr>
    <a:lvl1pPr marL="0" algn="l" defTabSz="128007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38" algn="l" defTabSz="128007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76" algn="l" defTabSz="128007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114" algn="l" defTabSz="128007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152" algn="l" defTabSz="128007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190" algn="l" defTabSz="128007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228" algn="l" defTabSz="128007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266" algn="l" defTabSz="128007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304" algn="l" defTabSz="128007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uijlj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48" autoAdjust="0"/>
  </p:normalViewPr>
  <p:slideViewPr>
    <p:cSldViewPr>
      <p:cViewPr>
        <p:scale>
          <a:sx n="50" d="100"/>
          <a:sy n="50" d="100"/>
        </p:scale>
        <p:origin x="1080" y="-21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19525" y="2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6DE8C-D168-4D3F-91B4-DF6DF0846E4D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B356B-3E37-4AD0-916A-3AE732DA1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9605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4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5AB5-CB53-4167-B508-034A2003BB43}" type="datetimeFigureOut">
              <a:rPr lang="nl-NL" smtClean="0"/>
              <a:t>21-2-2020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2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2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0B238-BC8A-492E-A5C3-A02C597D5B6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8845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0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38" algn="l" defTabSz="12800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076" algn="l" defTabSz="12800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114" algn="l" defTabSz="12800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152" algn="l" defTabSz="12800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190" algn="l" defTabSz="12800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228" algn="l" defTabSz="12800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266" algn="l" defTabSz="12800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304" algn="l" defTabSz="12800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483-5682-45B9-AAD0-D369B219B1BA}" type="datetimeFigureOut">
              <a:rPr lang="nl-NL" smtClean="0"/>
              <a:t>21-2-2020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F1BE-E996-430E-B45E-99F056BEB11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502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483-5682-45B9-AAD0-D369B219B1BA}" type="datetimeFigureOut">
              <a:rPr lang="nl-NL" smtClean="0"/>
              <a:t>21-2-2020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F1BE-E996-430E-B45E-99F056BEB11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076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483-5682-45B9-AAD0-D369B219B1BA}" type="datetimeFigureOut">
              <a:rPr lang="nl-NL" smtClean="0"/>
              <a:t>21-2-2020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F1BE-E996-430E-B45E-99F056BEB11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338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483-5682-45B9-AAD0-D369B219B1BA}" type="datetimeFigureOut">
              <a:rPr lang="nl-NL" smtClean="0"/>
              <a:t>21-2-2020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F1BE-E996-430E-B45E-99F056BEB11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009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3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7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11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1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1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2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26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30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483-5682-45B9-AAD0-D369B219B1BA}" type="datetimeFigureOut">
              <a:rPr lang="nl-NL" smtClean="0"/>
              <a:t>21-2-2020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F1BE-E996-430E-B45E-99F056BEB11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4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483-5682-45B9-AAD0-D369B219B1BA}" type="datetimeFigureOut">
              <a:rPr lang="nl-NL" smtClean="0"/>
              <a:t>21-2-2020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F1BE-E996-430E-B45E-99F056BEB11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784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38" indent="0">
              <a:buNone/>
              <a:defRPr sz="2800" b="1"/>
            </a:lvl2pPr>
            <a:lvl3pPr marL="1280076" indent="0">
              <a:buNone/>
              <a:defRPr sz="2500" b="1"/>
            </a:lvl3pPr>
            <a:lvl4pPr marL="1920114" indent="0">
              <a:buNone/>
              <a:defRPr sz="2200" b="1"/>
            </a:lvl4pPr>
            <a:lvl5pPr marL="2560152" indent="0">
              <a:buNone/>
              <a:defRPr sz="2200" b="1"/>
            </a:lvl5pPr>
            <a:lvl6pPr marL="3200190" indent="0">
              <a:buNone/>
              <a:defRPr sz="2200" b="1"/>
            </a:lvl6pPr>
            <a:lvl7pPr marL="3840228" indent="0">
              <a:buNone/>
              <a:defRPr sz="2200" b="1"/>
            </a:lvl7pPr>
            <a:lvl8pPr marL="4480266" indent="0">
              <a:buNone/>
              <a:defRPr sz="2200" b="1"/>
            </a:lvl8pPr>
            <a:lvl9pPr marL="5120304" indent="0">
              <a:buNone/>
              <a:defRPr sz="2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38" indent="0">
              <a:buNone/>
              <a:defRPr sz="2800" b="1"/>
            </a:lvl2pPr>
            <a:lvl3pPr marL="1280076" indent="0">
              <a:buNone/>
              <a:defRPr sz="2500" b="1"/>
            </a:lvl3pPr>
            <a:lvl4pPr marL="1920114" indent="0">
              <a:buNone/>
              <a:defRPr sz="2200" b="1"/>
            </a:lvl4pPr>
            <a:lvl5pPr marL="2560152" indent="0">
              <a:buNone/>
              <a:defRPr sz="2200" b="1"/>
            </a:lvl5pPr>
            <a:lvl6pPr marL="3200190" indent="0">
              <a:buNone/>
              <a:defRPr sz="2200" b="1"/>
            </a:lvl6pPr>
            <a:lvl7pPr marL="3840228" indent="0">
              <a:buNone/>
              <a:defRPr sz="2200" b="1"/>
            </a:lvl7pPr>
            <a:lvl8pPr marL="4480266" indent="0">
              <a:buNone/>
              <a:defRPr sz="2200" b="1"/>
            </a:lvl8pPr>
            <a:lvl9pPr marL="5120304" indent="0">
              <a:buNone/>
              <a:defRPr sz="2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483-5682-45B9-AAD0-D369B219B1BA}" type="datetimeFigureOut">
              <a:rPr lang="nl-NL" smtClean="0"/>
              <a:t>21-2-2020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F1BE-E996-430E-B45E-99F056BEB11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725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483-5682-45B9-AAD0-D369B219B1BA}" type="datetimeFigureOut">
              <a:rPr lang="nl-NL" smtClean="0"/>
              <a:t>21-2-2020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F1BE-E996-430E-B45E-99F056BEB11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751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483-5682-45B9-AAD0-D369B219B1BA}" type="datetimeFigureOut">
              <a:rPr lang="nl-NL" smtClean="0"/>
              <a:t>21-2-2020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F1BE-E996-430E-B45E-99F056BEB11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888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38" indent="0">
              <a:buNone/>
              <a:defRPr sz="1700"/>
            </a:lvl2pPr>
            <a:lvl3pPr marL="1280076" indent="0">
              <a:buNone/>
              <a:defRPr sz="1400"/>
            </a:lvl3pPr>
            <a:lvl4pPr marL="1920114" indent="0">
              <a:buNone/>
              <a:defRPr sz="1300"/>
            </a:lvl4pPr>
            <a:lvl5pPr marL="2560152" indent="0">
              <a:buNone/>
              <a:defRPr sz="1300"/>
            </a:lvl5pPr>
            <a:lvl6pPr marL="3200190" indent="0">
              <a:buNone/>
              <a:defRPr sz="1300"/>
            </a:lvl6pPr>
            <a:lvl7pPr marL="3840228" indent="0">
              <a:buNone/>
              <a:defRPr sz="1300"/>
            </a:lvl7pPr>
            <a:lvl8pPr marL="4480266" indent="0">
              <a:buNone/>
              <a:defRPr sz="1300"/>
            </a:lvl8pPr>
            <a:lvl9pPr marL="5120304" indent="0">
              <a:buNone/>
              <a:defRPr sz="13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483-5682-45B9-AAD0-D369B219B1BA}" type="datetimeFigureOut">
              <a:rPr lang="nl-NL" smtClean="0"/>
              <a:t>21-2-2020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F1BE-E996-430E-B45E-99F056BEB11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417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38" indent="0">
              <a:buNone/>
              <a:defRPr sz="3900"/>
            </a:lvl2pPr>
            <a:lvl3pPr marL="1280076" indent="0">
              <a:buNone/>
              <a:defRPr sz="3400"/>
            </a:lvl3pPr>
            <a:lvl4pPr marL="1920114" indent="0">
              <a:buNone/>
              <a:defRPr sz="2800"/>
            </a:lvl4pPr>
            <a:lvl5pPr marL="2560152" indent="0">
              <a:buNone/>
              <a:defRPr sz="2800"/>
            </a:lvl5pPr>
            <a:lvl6pPr marL="3200190" indent="0">
              <a:buNone/>
              <a:defRPr sz="2800"/>
            </a:lvl6pPr>
            <a:lvl7pPr marL="3840228" indent="0">
              <a:buNone/>
              <a:defRPr sz="2800"/>
            </a:lvl7pPr>
            <a:lvl8pPr marL="4480266" indent="0">
              <a:buNone/>
              <a:defRPr sz="2800"/>
            </a:lvl8pPr>
            <a:lvl9pPr marL="5120304" indent="0">
              <a:buNone/>
              <a:defRPr sz="28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38" indent="0">
              <a:buNone/>
              <a:defRPr sz="1700"/>
            </a:lvl2pPr>
            <a:lvl3pPr marL="1280076" indent="0">
              <a:buNone/>
              <a:defRPr sz="1400"/>
            </a:lvl3pPr>
            <a:lvl4pPr marL="1920114" indent="0">
              <a:buNone/>
              <a:defRPr sz="1300"/>
            </a:lvl4pPr>
            <a:lvl5pPr marL="2560152" indent="0">
              <a:buNone/>
              <a:defRPr sz="1300"/>
            </a:lvl5pPr>
            <a:lvl6pPr marL="3200190" indent="0">
              <a:buNone/>
              <a:defRPr sz="1300"/>
            </a:lvl6pPr>
            <a:lvl7pPr marL="3840228" indent="0">
              <a:buNone/>
              <a:defRPr sz="1300"/>
            </a:lvl7pPr>
            <a:lvl8pPr marL="4480266" indent="0">
              <a:buNone/>
              <a:defRPr sz="1300"/>
            </a:lvl8pPr>
            <a:lvl9pPr marL="5120304" indent="0">
              <a:buNone/>
              <a:defRPr sz="13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483-5682-45B9-AAD0-D369B219B1BA}" type="datetimeFigureOut">
              <a:rPr lang="nl-NL" smtClean="0"/>
              <a:t>21-2-2020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F1BE-E996-430E-B45E-99F056BEB11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789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8" tIns="64004" rIns="128008" bIns="64004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08" tIns="64004" rIns="128008" bIns="64004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08" tIns="64004" rIns="128008" bIns="64004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36483-5682-45B9-AAD0-D369B219B1BA}" type="datetimeFigureOut">
              <a:rPr lang="nl-NL" smtClean="0"/>
              <a:t>21-2-2020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08" tIns="64004" rIns="128008" bIns="64004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08" tIns="64004" rIns="128008" bIns="64004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DF1BE-E996-430E-B45E-99F056BEB11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31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07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28" indent="-480028" algn="l" defTabSz="1280076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62" indent="-400024" algn="l" defTabSz="1280076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95" indent="-320019" algn="l" defTabSz="128007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133" indent="-320019" algn="l" defTabSz="128007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171" indent="-320019" algn="l" defTabSz="1280076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209" indent="-320019" algn="l" defTabSz="128007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247" indent="-320019" algn="l" defTabSz="128007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285" indent="-320019" algn="l" defTabSz="128007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323" indent="-320019" algn="l" defTabSz="128007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2800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38" algn="l" defTabSz="12800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76" algn="l" defTabSz="12800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14" algn="l" defTabSz="12800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152" algn="l" defTabSz="12800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190" algn="l" defTabSz="12800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228" algn="l" defTabSz="12800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266" algn="l" defTabSz="12800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304" algn="l" defTabSz="12800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-151928" y="0"/>
            <a:ext cx="13321480" cy="9841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5A0890E-FD2D-46FE-928A-395DAFAB70B4}"/>
              </a:ext>
            </a:extLst>
          </p:cNvPr>
          <p:cNvSpPr txBox="1"/>
          <p:nvPr/>
        </p:nvSpPr>
        <p:spPr>
          <a:xfrm>
            <a:off x="856030" y="768040"/>
            <a:ext cx="1108954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5400" b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vindt u?</a:t>
            </a:r>
          </a:p>
          <a:p>
            <a:pPr lvl="0" algn="ctr"/>
            <a:endParaRPr lang="nl-NL" sz="90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ctr"/>
            <a:r>
              <a:rPr lang="nl-NL" sz="240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Bent u blij met de plannen? Vindt u het niks?</a:t>
            </a:r>
          </a:p>
          <a:p>
            <a:pPr lvl="0" algn="ctr"/>
            <a:endParaRPr lang="nl-NL" sz="80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ctr"/>
            <a:r>
              <a:rPr lang="nl-NL" sz="240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Schrijf uw mening op een memo en plak ’m op dit vel. </a:t>
            </a:r>
            <a:endParaRPr lang="nl-NL" sz="5400">
              <a:solidFill>
                <a:schemeClr val="bg1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A1D0871-AF3E-46DC-946D-1666342D03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89" y="8257080"/>
            <a:ext cx="2733675" cy="1346200"/>
          </a:xfrm>
          <a:prstGeom prst="rect">
            <a:avLst/>
          </a:prstGeom>
        </p:spPr>
      </p:pic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B7D73EBF-5067-4A21-8923-5EB7712AFE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665781"/>
              </p:ext>
            </p:extLst>
          </p:nvPr>
        </p:nvGraphicFramePr>
        <p:xfrm>
          <a:off x="356004" y="3759216"/>
          <a:ext cx="12089591" cy="3952875"/>
        </p:xfrm>
        <a:graphic>
          <a:graphicData uri="http://schemas.openxmlformats.org/drawingml/2006/table">
            <a:tbl>
              <a:tblPr/>
              <a:tblGrid>
                <a:gridCol w="3376380">
                  <a:extLst>
                    <a:ext uri="{9D8B030D-6E8A-4147-A177-3AD203B41FA5}">
                      <a16:colId xmlns:a16="http://schemas.microsoft.com/office/drawing/2014/main" val="1577591818"/>
                    </a:ext>
                  </a:extLst>
                </a:gridCol>
                <a:gridCol w="3686077">
                  <a:extLst>
                    <a:ext uri="{9D8B030D-6E8A-4147-A177-3AD203B41FA5}">
                      <a16:colId xmlns:a16="http://schemas.microsoft.com/office/drawing/2014/main" val="2808477115"/>
                    </a:ext>
                  </a:extLst>
                </a:gridCol>
                <a:gridCol w="5027134">
                  <a:extLst>
                    <a:ext uri="{9D8B030D-6E8A-4147-A177-3AD203B41FA5}">
                      <a16:colId xmlns:a16="http://schemas.microsoft.com/office/drawing/2014/main" val="2788049945"/>
                    </a:ext>
                  </a:extLst>
                </a:gridCol>
              </a:tblGrid>
              <a:tr h="3524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2400" b="1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Opmerkingen tijdens inloopavond opgeschreven op memo’s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0781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60143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Parkeren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:-)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Wandelen, fietsen, honden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690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Parkeren Noorden?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Ziet er goed uit!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Fietspad rondom mis ik! Jammer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5087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Parkeerplek bij de Rode Dijk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Super! Ga maar snel beginnen :-)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Fietspad rondom mis ik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6876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Parkeerplekken!! Het is nu al een drama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Positief gehoor gegeven aan adviezen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Graag meer wandelpaden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6393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Waar is de parkeerplaats Noorden?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Dat er ook bankjes komen: helemaal top!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Mooi plan, jammer van het fietspad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6414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Parkeren, parkeren, parkeren</a:t>
                      </a:r>
                    </a:p>
                    <a:p>
                      <a:pPr algn="l" fontAlgn="b"/>
                      <a:endParaRPr lang="nl-NL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Een leuk stuk wandelen met de hond vanaf restaurant Nieuwkoop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11135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Honden?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03305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:-(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Kan de brug vanaf Driekoppenland verschoven worden naar uitkijktoren? Dan blijft de mogelijkheid om een rondje te lopen.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3549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Al het boerenland verdwijnt!!!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1702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Schandaal: geen gemeente aanwezig. Luister naar omwonenden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9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40567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08036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3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6725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2299</TotalTime>
  <Words>162</Words>
  <Application>Microsoft Office PowerPoint</Application>
  <PresentationFormat>A3 (297 x 420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Kantoorthema</vt:lpstr>
      <vt:lpstr>PowerPoint-presentatie</vt:lpstr>
    </vt:vector>
  </TitlesOfParts>
  <Company>Provincie Zuid-Holland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Jansemh1</dc:creator>
  <cp:lastModifiedBy>Jansen, WAM</cp:lastModifiedBy>
  <cp:revision>178</cp:revision>
  <cp:lastPrinted>2020-02-13T09:44:54Z</cp:lastPrinted>
  <dcterms:created xsi:type="dcterms:W3CDTF">2016-03-09T15:22:14Z</dcterms:created>
  <dcterms:modified xsi:type="dcterms:W3CDTF">2020-02-21T10:44:08Z</dcterms:modified>
</cp:coreProperties>
</file>